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82" r:id="rId16"/>
    <p:sldId id="274" r:id="rId17"/>
    <p:sldId id="275" r:id="rId18"/>
    <p:sldId id="276" r:id="rId19"/>
    <p:sldId id="278" r:id="rId20"/>
    <p:sldId id="279" r:id="rId21"/>
    <p:sldId id="28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74A6A-7A2C-4CC8-BDA4-A8D791546A99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92AA-6BB3-4D2E-8765-F51EF84261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Customer Needs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Transfer data wirelessly to an Android phone.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Assembly time less than 5 minutes.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No modifications to pipes.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Software must collect, store and display data.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Working Demo.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CF7F-4B53-4EDA-BF60-4545CB4A94B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A142-7489-4D6E-976D-CBFE87966043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097D-8082-4BA4-BD93-88D8A851C0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695825" cy="662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1828800"/>
            <a:ext cx="510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586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Google Mobile App for Compressor Performance (GE)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"/>
            <a:ext cx="426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rial" pitchFamily="34" charset="0"/>
              </a:rPr>
              <a:t>Midterm Presentation</a:t>
            </a:r>
          </a:p>
          <a:p>
            <a:pPr algn="ctr"/>
            <a:r>
              <a:rPr lang="en-US" dirty="0" smtClean="0">
                <a:cs typeface="Arial" pitchFamily="34" charset="0"/>
              </a:rPr>
              <a:t>EML 4552C/EEL 4914C- Senior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2773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smtClean="0"/>
              <a:t>Signal Generation From SBPC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28194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Preliminary circuit built.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Not yet tested in lab.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Still figuring out how to control Digital I/O from user space programs.</a:t>
            </a:r>
            <a:endParaRPr lang="en-US" sz="26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4884737" cy="448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smtClean="0"/>
              <a:t>Signal Generation From SBPC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4114800" cy="4495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 Operating System built on top of hardware =&gt; cannot access hardware directly.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Memory mapped IO is used in order to access hardware from user space.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Still figuring out how to control Digital I/O from user space programs.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mmap() system call is used in order to achieve this.</a:t>
            </a:r>
            <a:endParaRPr lang="en-US" sz="26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2209800" cy="54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Test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Need a test apparatus for development, calibration, and demonstration of instrumentation and phone app</a:t>
            </a:r>
          </a:p>
          <a:p>
            <a:pPr lvl="1"/>
            <a:r>
              <a:rPr lang="en-US" sz="2400" dirty="0" smtClean="0"/>
              <a:t>Consistent conditions needed to develop the entire system</a:t>
            </a:r>
          </a:p>
          <a:p>
            <a:pPr lvl="1"/>
            <a:r>
              <a:rPr lang="en-US" sz="2400" dirty="0" smtClean="0"/>
              <a:t>Ability to adjust flow will aid calibration process</a:t>
            </a:r>
          </a:p>
          <a:p>
            <a:r>
              <a:rPr lang="en-US" sz="2400" dirty="0" smtClean="0"/>
              <a:t>Our instrument ultimately needs to measure flow of natural gas (air)</a:t>
            </a:r>
          </a:p>
          <a:p>
            <a:r>
              <a:rPr lang="en-US" sz="2400" dirty="0" smtClean="0"/>
              <a:t>Main goal is to prove the concept</a:t>
            </a:r>
          </a:p>
          <a:p>
            <a:r>
              <a:rPr lang="en-US" sz="2400" dirty="0" smtClean="0"/>
              <a:t>We will start with a setup to measure water flow</a:t>
            </a:r>
          </a:p>
          <a:p>
            <a:pPr lvl="1"/>
            <a:r>
              <a:rPr lang="en-US" sz="2400" dirty="0" smtClean="0"/>
              <a:t>Our transducers are tuned to operate at the higher frequency needed for liquids (due to higher speed of sound in liquid medium)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Test Apparatus</a:t>
            </a:r>
            <a:endParaRPr lang="en-US" dirty="0"/>
          </a:p>
        </p:txBody>
      </p:sp>
      <p:pic>
        <p:nvPicPr>
          <p:cNvPr id="4" name="Content Placeholder 3" descr="Demo Model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598" y="1600200"/>
            <a:ext cx="6056803" cy="4525963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2590800" y="29718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41910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86400" y="2438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44196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00400" y="26670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8200" y="3733800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7400" y="2590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22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 Valve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196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Reservoir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Transducers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3429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Steel Pipe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Test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concept is proven, we can attempt measurement in air</a:t>
            </a:r>
            <a:endParaRPr lang="en-US" dirty="0"/>
          </a:p>
          <a:p>
            <a:pPr lvl="1"/>
            <a:r>
              <a:rPr lang="en-US" dirty="0" smtClean="0"/>
              <a:t>Speed of sound in air is lower (1117 ft/s, vs. </a:t>
            </a:r>
            <a:br>
              <a:rPr lang="en-US" dirty="0" smtClean="0"/>
            </a:br>
            <a:r>
              <a:rPr lang="en-US" dirty="0" smtClean="0"/>
              <a:t>4814 ft/s for water)</a:t>
            </a:r>
          </a:p>
          <a:p>
            <a:pPr lvl="1"/>
            <a:r>
              <a:rPr lang="en-US" dirty="0" smtClean="0"/>
              <a:t>May or may not require transducers that operate at lower frequency</a:t>
            </a:r>
          </a:p>
          <a:p>
            <a:pPr lvl="1"/>
            <a:r>
              <a:rPr lang="en-US" dirty="0" smtClean="0"/>
              <a:t>Since SBPC can handle the higher frequencies needed for liquid measurements, it can easily handle any good frequency for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velocity inside the compressor pipes are expected to fluctuate by some small amount but we are only interested in large fluctuations</a:t>
            </a:r>
          </a:p>
          <a:p>
            <a:r>
              <a:rPr lang="en-US" sz="2400" dirty="0" smtClean="0"/>
              <a:t>Need to make a running average algorithm for our incoming velocity data to normalize and eliminate small fluctuations in the data</a:t>
            </a:r>
          </a:p>
          <a:p>
            <a:r>
              <a:rPr lang="en-US" sz="2400" dirty="0" smtClean="0"/>
              <a:t>Derived formula for the average of all points thus far at any given point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029200"/>
            <a:ext cx="5486400" cy="711200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2486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78562" y="3317240"/>
            <a:ext cx="2519678" cy="3657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112023" y="3059610"/>
            <a:ext cx="2505892" cy="417648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5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92093" y="697229"/>
            <a:ext cx="2446020" cy="40386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303520" y="3154680"/>
            <a:ext cx="242316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314" y="1371600"/>
            <a:ext cx="3429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Realistic Graph of what we expect our velocity measurements to look like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Includes inlet and outlet velocities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Graph also has built in zooming function  which changes the x-axis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Future work will include the y-axis (i.e. full zooming into a specific point)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9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Next steps: working on setting up laptop to send data to phone to use as testing tool</a:t>
            </a:r>
          </a:p>
          <a:p>
            <a:r>
              <a:rPr lang="en-US" sz="2400" dirty="0" smtClean="0"/>
              <a:t>Will use this to test reception of the data and proper storage into the database of phone</a:t>
            </a:r>
          </a:p>
          <a:p>
            <a:r>
              <a:rPr lang="en-US" sz="2400" dirty="0" smtClean="0"/>
              <a:t>Have been encountering difficulties with type mismatching while coding. Foresee issues with data type being stored in database and type needed for androidplot graphing functions.</a:t>
            </a:r>
          </a:p>
          <a:p>
            <a:r>
              <a:rPr lang="en-US" sz="2400" dirty="0" smtClean="0"/>
              <a:t> Might have to modify database to store in specific data type to simplify type-conversions during the calculation and graphing stages.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4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from </a:t>
            </a:r>
            <a:r>
              <a:rPr lang="en-US" dirty="0" smtClean="0"/>
              <a:t>Testing the Mounting System</a:t>
            </a:r>
            <a:endParaRPr lang="en-US" dirty="0"/>
          </a:p>
        </p:txBody>
      </p:sp>
      <p:pic>
        <p:nvPicPr>
          <p:cNvPr id="6" name="Content Placeholder 5" descr="fi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206" t="20203" r="17450" b="20870"/>
          <a:stretch>
            <a:fillRect/>
          </a:stretch>
        </p:blipFill>
        <p:spPr>
          <a:xfrm>
            <a:off x="5105400" y="1600200"/>
            <a:ext cx="3265714" cy="38100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Satisfied second customer need</a:t>
            </a:r>
          </a:p>
          <a:p>
            <a:r>
              <a:rPr lang="en-US" dirty="0" smtClean="0"/>
              <a:t>Discovered modifications needed for proper fitting Mounting System</a:t>
            </a:r>
          </a:p>
          <a:p>
            <a:r>
              <a:rPr lang="en-US" dirty="0" smtClean="0"/>
              <a:t>Developed procedures for easier mounting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410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Unlevel attachment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F09E-E3F3-4A16-8A88-34C2E70D7BB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234511">
            <a:off x="5559901" y="2708130"/>
            <a:ext cx="2214898" cy="66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2895600"/>
            <a:ext cx="2133600" cy="7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Diagnostic tools are already being used by GE for compressor performance, but they are…</a:t>
            </a:r>
          </a:p>
          <a:p>
            <a:pPr lvl="1"/>
            <a:r>
              <a:rPr lang="en-US" dirty="0" smtClean="0"/>
              <a:t>Too expensive</a:t>
            </a:r>
          </a:p>
          <a:p>
            <a:pPr lvl="1"/>
            <a:r>
              <a:rPr lang="en-US" dirty="0" smtClean="0"/>
              <a:t>Time Consuming </a:t>
            </a:r>
          </a:p>
          <a:p>
            <a:pPr lvl="1"/>
            <a:r>
              <a:rPr lang="en-US" dirty="0" smtClean="0"/>
              <a:t>Hazardous to Technical Support</a:t>
            </a:r>
          </a:p>
          <a:p>
            <a:r>
              <a:rPr lang="en-US" dirty="0" smtClean="0"/>
              <a:t>Create an non-intrusive flow velocity measurement system to interface with a Google mobile phone application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382000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Customer Needs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Transfer data wirelessly to an Android phone.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Assembly time less than 5 minutes.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No modifications to pipes; non-intrusive method.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Software must collect, store and display data.</a:t>
            </a:r>
          </a:p>
          <a:p>
            <a:pPr lvl="1">
              <a:buFont typeface="Calibri" pitchFamily="34" charset="0"/>
              <a:buChar char="–"/>
            </a:pPr>
            <a:r>
              <a:rPr lang="en-US" sz="2600" dirty="0" smtClean="0"/>
              <a:t> Working Demo.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520"/>
            <a:ext cx="8267700" cy="244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84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Unit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Method for attaching the housing unit has been selected</a:t>
            </a:r>
          </a:p>
          <a:p>
            <a:r>
              <a:rPr lang="en-US" sz="2600" dirty="0" smtClean="0"/>
              <a:t>Seen in figure 2, the design features four outer track grips with Keys </a:t>
            </a:r>
          </a:p>
          <a:p>
            <a:r>
              <a:rPr lang="en-US" sz="2600" dirty="0" smtClean="0"/>
              <a:t>Dimensions for the housing unit are to be determined </a:t>
            </a:r>
            <a:endParaRPr lang="en-US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5000" t="37500" r="1875" b="25000"/>
          <a:stretch>
            <a:fillRect/>
          </a:stretch>
        </p:blipFill>
        <p:spPr bwMode="auto">
          <a:xfrm>
            <a:off x="6629400" y="4038600"/>
            <a:ext cx="2174875" cy="196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5625" t="24219" r="30000" b="24219"/>
          <a:stretch>
            <a:fillRect/>
          </a:stretch>
        </p:blipFill>
        <p:spPr bwMode="auto">
          <a:xfrm>
            <a:off x="4267200" y="1371600"/>
            <a:ext cx="21336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F09E-E3F3-4A16-8A88-34C2E70D7BB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600" y="3124200"/>
            <a:ext cx="180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Track Grips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54102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Track of </a:t>
            </a:r>
          </a:p>
          <a:p>
            <a:r>
              <a:rPr lang="en-US" dirty="0" smtClean="0"/>
              <a:t>Transducers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899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57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Project Plan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257800"/>
            <a:ext cx="4343400" cy="228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900" dirty="0" smtClean="0"/>
              <a:t>Image Provided by: http://www.datingadvice4christiansingles.com/image-files/askaquestion.jpg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1ECA-6E70-4DD0-B7BE-0B6EE32E16A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43063"/>
            <a:ext cx="2857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54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Utilized the DragonBoard to output signal to ultrasonic transducers</a:t>
            </a:r>
          </a:p>
          <a:p>
            <a:r>
              <a:rPr lang="en-US" sz="2400" dirty="0" smtClean="0"/>
              <a:t>Calls 16-bit up counter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with resolution of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1.5 MHz</a:t>
            </a:r>
          </a:p>
          <a:p>
            <a:r>
              <a:rPr lang="en-US" sz="2400" dirty="0" smtClean="0"/>
              <a:t>Close enough to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start testing</a:t>
            </a:r>
          </a:p>
          <a:p>
            <a:r>
              <a:rPr lang="en-US" sz="2400" dirty="0" smtClean="0"/>
              <a:t>Using basic low level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functions for fast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accurate signal</a:t>
            </a:r>
          </a:p>
          <a:p>
            <a:pPr marL="0" indent="0">
              <a:buNone/>
            </a:pPr>
            <a:r>
              <a:rPr lang="en-US" sz="2400" dirty="0" smtClean="0"/>
              <a:t>    reproduction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057400"/>
            <a:ext cx="5334000" cy="42672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0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298" y="1600200"/>
            <a:ext cx="5641404" cy="45259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401792"/>
            <a:ext cx="9144000" cy="4998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1406"/>
            <a:ext cx="9144000" cy="5353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" y="1152283"/>
            <a:ext cx="9144000" cy="556011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2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Meter Output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96240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962400"/>
            <a:ext cx="3048000" cy="2286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62400"/>
            <a:ext cx="3048000" cy="2286000"/>
          </a:xfrm>
        </p:spPr>
      </p:pic>
      <p:sp>
        <p:nvSpPr>
          <p:cNvPr id="10" name="Oval 9"/>
          <p:cNvSpPr/>
          <p:nvPr/>
        </p:nvSpPr>
        <p:spPr>
          <a:xfrm>
            <a:off x="457200" y="4800600"/>
            <a:ext cx="533400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76400" y="4800600"/>
            <a:ext cx="533400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752600"/>
            <a:ext cx="845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Burst of four square waves with 250 ns period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Multiple bursts located 500 µs apart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Approximately 50V peak to peak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4614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DragonBoard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4800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11480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114800"/>
            <a:ext cx="3048000" cy="22860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75260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Burst of four square waves with 2500 ns period (constraint of the TCNT)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Multiple bursts located 500 µs apart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Approximately 50 V peak to peak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1567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output in air</a:t>
            </a:r>
          </a:p>
          <a:p>
            <a:r>
              <a:rPr lang="en-US" dirty="0" smtClean="0"/>
              <a:t>Proof of concept, real testing and refinement will be done on the test apparatus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800" y="3787000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7870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867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Meter Output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4800" y="626533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DragonBoard Output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7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smtClean="0"/>
              <a:t>Wi-Fi on Single Board 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6400800" cy="3505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Original Wi-Fi USB adapter shipped from Technologic Systems did not support master mode with Linux driver, just Ad-Hoc.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Problem</a:t>
            </a:r>
            <a:r>
              <a:rPr lang="en-US" sz="2600" dirty="0" smtClean="0">
                <a:solidFill>
                  <a:schemeClr val="tx1"/>
                </a:solidFill>
              </a:rPr>
              <a:t>:  Most Android phones do not connect to Ad-Hoc networks with out rooting your phone.</a:t>
            </a:r>
          </a:p>
          <a:p>
            <a:pPr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Solution</a:t>
            </a:r>
            <a:r>
              <a:rPr lang="en-US" sz="2600" dirty="0" smtClean="0">
                <a:solidFill>
                  <a:schemeClr val="tx1"/>
                </a:solidFill>
              </a:rPr>
              <a:t>:  New Wi-Fi module ordered: 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295400" cy="82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5638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Penguin Wireless N USB Adapter for GNU/Linux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smtClean="0"/>
              <a:t>Wi-Fi on Single Board 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6400800" cy="4876800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</a:rPr>
              <a:t>Problem</a:t>
            </a:r>
            <a:r>
              <a:rPr lang="en-US" sz="3400" dirty="0" smtClean="0">
                <a:solidFill>
                  <a:schemeClr val="tx1"/>
                </a:solidFill>
              </a:rPr>
              <a:t>:  Penguin adapter drivers require Linux kernel 2.6.37+.  Technologic Systems only supports up to Linux kernel 2.6.34.  (Most board components such as the SD Card are buggy on newer kernels)</a:t>
            </a:r>
          </a:p>
          <a:p>
            <a:pPr algn="l">
              <a:buFont typeface="Arial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</a:rPr>
              <a:t>Solution</a:t>
            </a:r>
            <a:r>
              <a:rPr lang="en-US" sz="3400" dirty="0" smtClean="0">
                <a:solidFill>
                  <a:schemeClr val="tx1"/>
                </a:solidFill>
              </a:rPr>
              <a:t>:  Cross compile own drivers with ARM architecture for 2.6.34.</a:t>
            </a:r>
          </a:p>
          <a:p>
            <a:pPr algn="l">
              <a:buFont typeface="Arial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 Drivers were compiled, but currently having trouble getting hostapd to work with firmware.</a:t>
            </a:r>
          </a:p>
          <a:p>
            <a:pPr algn="l">
              <a:buFont typeface="Arial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 Hostapd is what implements access point management in order to turn the Wi-Fi module into an access point.</a:t>
            </a:r>
          </a:p>
          <a:p>
            <a:pPr algn="l">
              <a:buFont typeface="Arial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 Matter of time.  Cross compiling and transferring from Linux machine to SBC via SD Card is very time consuming.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057400"/>
            <a:ext cx="224782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391ECA-6E70-4DD0-B7BE-0B6EE32E16A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109</TotalTime>
  <Words>947</Words>
  <Application>Microsoft Office PowerPoint</Application>
  <PresentationFormat>On-screen Show (4:3)</PresentationFormat>
  <Paragraphs>145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Scope of the Project </vt:lpstr>
      <vt:lpstr>Sensor Update</vt:lpstr>
      <vt:lpstr>Experimental Setup</vt:lpstr>
      <vt:lpstr>Flow Meter Output</vt:lpstr>
      <vt:lpstr>DragonBoard Output</vt:lpstr>
      <vt:lpstr>Sensor Output</vt:lpstr>
      <vt:lpstr>Wi-Fi on Single Board PC</vt:lpstr>
      <vt:lpstr>Wi-Fi on Single Board PC</vt:lpstr>
      <vt:lpstr>Signal Generation From SBPC</vt:lpstr>
      <vt:lpstr>Signal Generation From SBPC</vt:lpstr>
      <vt:lpstr>Flow Test Apparatus</vt:lpstr>
      <vt:lpstr>Flow Test Apparatus</vt:lpstr>
      <vt:lpstr>Flow Test Apparatus</vt:lpstr>
      <vt:lpstr>Mobile Application</vt:lpstr>
      <vt:lpstr>Mobile Application</vt:lpstr>
      <vt:lpstr>Mobile Application</vt:lpstr>
      <vt:lpstr>Mobile Application</vt:lpstr>
      <vt:lpstr>Results from Testing the Mounting System</vt:lpstr>
      <vt:lpstr>Housing Unit Progress</vt:lpstr>
      <vt:lpstr>Slide 21</vt:lpstr>
      <vt:lpstr>Questions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cmstest</cp:lastModifiedBy>
  <cp:revision>19</cp:revision>
  <dcterms:created xsi:type="dcterms:W3CDTF">2012-02-16T17:19:34Z</dcterms:created>
  <dcterms:modified xsi:type="dcterms:W3CDTF">2012-03-01T18:10:32Z</dcterms:modified>
</cp:coreProperties>
</file>